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9" r:id="rId2"/>
    <p:sldId id="256" r:id="rId3"/>
    <p:sldId id="258" r:id="rId4"/>
    <p:sldId id="260" r:id="rId5"/>
    <p:sldId id="261" r:id="rId6"/>
    <p:sldId id="263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90F62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83DF03-3C5D-4730-A27C-55323633A87D}" type="datetimeFigureOut">
              <a:rPr lang="es-ES" smtClean="0"/>
              <a:pPr/>
              <a:t>31/03/2020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288128-155D-4397-A17A-60463DC16BB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31/03/2020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12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31/03/2020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12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31/03/2020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12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31/03/2020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12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31/03/2020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12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31/03/2020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12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31/03/2020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12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31/03/2020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12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31/03/2020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12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31/03/2020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12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E7F77-B12A-4CE8-B97A-62EA264EFF69}" type="datetimeFigureOut">
              <a:rPr lang="es-ES" smtClean="0"/>
              <a:pPr/>
              <a:t>31/03/2020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slow" advClick="0" advTm="12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E7F77-B12A-4CE8-B97A-62EA264EFF69}" type="datetimeFigureOut">
              <a:rPr lang="es-ES" smtClean="0"/>
              <a:pPr/>
              <a:t>31/03/2020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76B43-FD31-45E6-8515-1790391E39B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1200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M&#170;Pilar\Desktop\musica%20pen%20ludo\Radio%20Futura%20-%20Divina%20(Los%20bailes%20de%20marte).mp3" TargetMode="External"/><Relationship Id="rId5" Type="http://schemas.openxmlformats.org/officeDocument/2006/relationships/image" Target="../media/image2.png"/><Relationship Id="rId4" Type="http://schemas.openxmlformats.org/officeDocument/2006/relationships/image" Target="file:///A:\Anagramaludo.jpg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A:\Anagramaludo.jpg"/>
          <p:cNvPicPr>
            <a:picLocks noGrp="1"/>
          </p:cNvPicPr>
          <p:nvPr>
            <p:ph idx="1"/>
          </p:nvPr>
        </p:nvPicPr>
        <p:blipFill>
          <a:blip r:embed="rId3" r:link="rId4"/>
          <a:srcRect/>
          <a:stretch>
            <a:fillRect/>
          </a:stretch>
        </p:blipFill>
        <p:spPr bwMode="auto">
          <a:xfrm>
            <a:off x="2214545" y="285729"/>
            <a:ext cx="47243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0" name="WordArt 2"/>
          <p:cNvSpPr>
            <a:spLocks noChangeArrowheads="1" noChangeShapeType="1" noTextEdit="1"/>
          </p:cNvSpPr>
          <p:nvPr/>
        </p:nvSpPr>
        <p:spPr bwMode="auto">
          <a:xfrm>
            <a:off x="2571736" y="5000637"/>
            <a:ext cx="3930651" cy="15763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s-ES" sz="18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Ludoteca Municipal</a:t>
            </a:r>
          </a:p>
          <a:p>
            <a:pPr algn="ctr" rtl="0"/>
            <a:r>
              <a:rPr lang="es-ES" sz="18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   de </a:t>
            </a:r>
            <a:r>
              <a:rPr lang="es-ES" sz="1800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Arial Black"/>
              </a:rPr>
              <a:t>Binéfar</a:t>
            </a:r>
            <a:endParaRPr lang="es-ES" sz="18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Arial Black"/>
            </a:endParaRPr>
          </a:p>
        </p:txBody>
      </p:sp>
      <p:pic>
        <p:nvPicPr>
          <p:cNvPr id="5" name="Radio Futura - Divina (Los bailes de marte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 advClick="0" advTm="12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357982"/>
          </a:xfrm>
          <a:noFill/>
        </p:spPr>
        <p:txBody>
          <a:bodyPr>
            <a:normAutofit/>
          </a:bodyPr>
          <a:lstStyle/>
          <a:p>
            <a:pPr>
              <a:buNone/>
            </a:pPr>
            <a:r>
              <a:rPr lang="es-ES" dirty="0" smtClean="0"/>
              <a:t>	</a:t>
            </a:r>
            <a:endParaRPr lang="es-ES" dirty="0"/>
          </a:p>
        </p:txBody>
      </p:sp>
      <p:pic>
        <p:nvPicPr>
          <p:cNvPr id="4" name="3 Imagen" descr="Como preparar pasta de colores | Pasta de colores, Actividades ...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14282" y="357166"/>
            <a:ext cx="91440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8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LA PASTA</a:t>
            </a:r>
            <a:endParaRPr kumimoji="0" lang="es-ES" sz="8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 advTm="12000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Marcador de contenido"/>
          <p:cNvSpPr>
            <a:spLocks noGrp="1"/>
          </p:cNvSpPr>
          <p:nvPr>
            <p:ph idx="1"/>
          </p:nvPr>
        </p:nvSpPr>
        <p:spPr>
          <a:xfrm>
            <a:off x="214282" y="214290"/>
            <a:ext cx="8643998" cy="6143668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es-ES" b="1" dirty="0" smtClean="0"/>
              <a:t>	</a:t>
            </a:r>
            <a:r>
              <a:rPr lang="es-ES" sz="4400" b="1" dirty="0" smtClean="0">
                <a:latin typeface="Arial" pitchFamily="34" charset="0"/>
                <a:cs typeface="Arial" pitchFamily="34" charset="0"/>
              </a:rPr>
              <a:t>PASTA DE TUTI COLORI</a:t>
            </a:r>
            <a:r>
              <a:rPr lang="es-ES" sz="4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	</a:t>
            </a:r>
            <a:r>
              <a:rPr lang="es-ES" sz="3500" dirty="0" smtClean="0">
                <a:latin typeface="Arial" pitchFamily="34" charset="0"/>
                <a:cs typeface="Arial" pitchFamily="34" charset="0"/>
              </a:rPr>
              <a:t>Este taller necesita un poquito de tiempo.</a:t>
            </a:r>
          </a:p>
          <a:p>
            <a:pPr>
              <a:buNone/>
            </a:pPr>
            <a:r>
              <a:rPr lang="es-ES" sz="3500" dirty="0" smtClean="0">
                <a:latin typeface="Arial" pitchFamily="34" charset="0"/>
                <a:cs typeface="Arial" pitchFamily="34" charset="0"/>
              </a:rPr>
              <a:t>	Primero le tenemos que pedir a los papas que nos</a:t>
            </a:r>
          </a:p>
          <a:p>
            <a:pPr>
              <a:buNone/>
            </a:pPr>
            <a:r>
              <a:rPr lang="es-ES" sz="3500" dirty="0" smtClean="0">
                <a:latin typeface="Arial" pitchFamily="34" charset="0"/>
                <a:cs typeface="Arial" pitchFamily="34" charset="0"/>
              </a:rPr>
              <a:t>	dejen un poco de pasta seca: macarrones, lacitos…</a:t>
            </a:r>
          </a:p>
          <a:p>
            <a:pPr>
              <a:buNone/>
            </a:pPr>
            <a:r>
              <a:rPr lang="es-ES" sz="3500" dirty="0" smtClean="0">
                <a:latin typeface="Arial" pitchFamily="34" charset="0"/>
                <a:cs typeface="Arial" pitchFamily="34" charset="0"/>
              </a:rPr>
              <a:t>	lo  que tengamos en casa.</a:t>
            </a:r>
          </a:p>
          <a:p>
            <a:pPr>
              <a:buNone/>
            </a:pPr>
            <a:r>
              <a:rPr lang="es-ES" sz="3500" dirty="0" smtClean="0">
                <a:latin typeface="Arial" pitchFamily="34" charset="0"/>
                <a:cs typeface="Arial" pitchFamily="34" charset="0"/>
              </a:rPr>
              <a:t>	Tenemos que pintar la pasta, </a:t>
            </a:r>
            <a:r>
              <a:rPr lang="es-ES" sz="3500" b="1" dirty="0" smtClean="0">
                <a:latin typeface="Arial" pitchFamily="34" charset="0"/>
                <a:cs typeface="Arial" pitchFamily="34" charset="0"/>
              </a:rPr>
              <a:t>hacerlo encima de una bolsa de plástico</a:t>
            </a:r>
            <a:r>
              <a:rPr lang="es-ES" sz="3500" dirty="0" smtClean="0">
                <a:latin typeface="Arial" pitchFamily="34" charset="0"/>
                <a:cs typeface="Arial" pitchFamily="34" charset="0"/>
              </a:rPr>
              <a:t>, así no ensuciamos y cuando se seque podremos sacarla con facilidad.</a:t>
            </a:r>
          </a:p>
          <a:p>
            <a:pPr>
              <a:buNone/>
            </a:pPr>
            <a:r>
              <a:rPr lang="es-ES" sz="3500" dirty="0" smtClean="0">
                <a:latin typeface="Arial" pitchFamily="34" charset="0"/>
                <a:cs typeface="Arial" pitchFamily="34" charset="0"/>
              </a:rPr>
              <a:t>	Para pintar la pasta, mucho mejor si  tenéis pintura de dedos o acuarela, si no es así… pues con </a:t>
            </a:r>
            <a:r>
              <a:rPr lang="es-ES" sz="3500" dirty="0" err="1" smtClean="0">
                <a:latin typeface="Arial" pitchFamily="34" charset="0"/>
                <a:cs typeface="Arial" pitchFamily="34" charset="0"/>
              </a:rPr>
              <a:t>rotus</a:t>
            </a:r>
            <a:r>
              <a:rPr lang="es-ES" sz="35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s-ES" sz="3500" dirty="0" smtClean="0">
                <a:latin typeface="Arial" pitchFamily="34" charset="0"/>
                <a:cs typeface="Arial" pitchFamily="34" charset="0"/>
              </a:rPr>
              <a:t>	Por otro lado, tenéis que dibujar huevos, los que queráis y pintarlos de distintos colores. Hacer los huevos un poquito grandes, como de medio folio, os quedaran más chulos.</a:t>
            </a:r>
          </a:p>
          <a:p>
            <a:pPr>
              <a:buNone/>
            </a:pPr>
            <a:r>
              <a:rPr lang="es-ES" sz="3500" dirty="0" smtClean="0">
                <a:latin typeface="Arial" pitchFamily="34" charset="0"/>
                <a:cs typeface="Arial" pitchFamily="34" charset="0"/>
              </a:rPr>
              <a:t>	Una vez pintados los huevos, pegáis la pasta en ellos… Y ya está!!</a:t>
            </a:r>
          </a:p>
          <a:p>
            <a:pPr>
              <a:buNone/>
            </a:pPr>
            <a:r>
              <a:rPr lang="es-ES" sz="3500" dirty="0" smtClean="0">
                <a:latin typeface="Arial" pitchFamily="34" charset="0"/>
                <a:cs typeface="Arial" pitchFamily="34" charset="0"/>
              </a:rPr>
              <a:t>	 </a:t>
            </a:r>
          </a:p>
          <a:p>
            <a:pPr>
              <a:buNone/>
            </a:pPr>
            <a:r>
              <a:rPr lang="es-ES" sz="3500" b="1" i="1" dirty="0" smtClean="0">
                <a:latin typeface="Arial" pitchFamily="34" charset="0"/>
                <a:cs typeface="Arial" pitchFamily="34" charset="0"/>
              </a:rPr>
              <a:t>	¿Os han quedado unos huevos de pascua geniales???</a:t>
            </a:r>
            <a:endParaRPr lang="es-ES" sz="35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3500" b="1" i="1" dirty="0" smtClean="0">
                <a:latin typeface="Arial" pitchFamily="34" charset="0"/>
                <a:cs typeface="Arial" pitchFamily="34" charset="0"/>
              </a:rPr>
              <a:t>	¿Os gustan estos???</a:t>
            </a:r>
            <a:endParaRPr lang="es-ES" sz="35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3500" b="1" dirty="0" smtClean="0">
                <a:latin typeface="Arial" pitchFamily="34" charset="0"/>
                <a:cs typeface="Arial" pitchFamily="34" charset="0"/>
              </a:rPr>
              <a:t> </a:t>
            </a:r>
            <a:endParaRPr lang="es-ES" sz="3500" dirty="0" smtClean="0">
              <a:latin typeface="Arial" pitchFamily="34" charset="0"/>
              <a:cs typeface="Arial" pitchFamily="34" charset="0"/>
            </a:endParaRPr>
          </a:p>
          <a:p>
            <a:endParaRPr lang="es-ES" dirty="0"/>
          </a:p>
        </p:txBody>
      </p:sp>
    </p:spTree>
  </p:cSld>
  <p:clrMapOvr>
    <a:masterClrMapping/>
  </p:clrMapOvr>
  <p:transition spd="slow" advClick="0" advTm="12000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Marcador de contenido" descr="PASTA NOODLE EASTER EGGS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Rectángulo"/>
          <p:cNvSpPr/>
          <p:nvPr/>
        </p:nvSpPr>
        <p:spPr>
          <a:xfrm>
            <a:off x="1857356" y="4786322"/>
            <a:ext cx="5955476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8800" b="1" dirty="0" smtClean="0">
                <a:latin typeface="Arial" pitchFamily="34" charset="0"/>
                <a:cs typeface="Arial" pitchFamily="34" charset="0"/>
              </a:rPr>
              <a:t>GENIALES</a:t>
            </a:r>
            <a:endParaRPr lang="es-ES" sz="8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 advTm="12000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90F62A"/>
          </a:solidFill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ES" dirty="0" smtClean="0"/>
              <a:t>	</a:t>
            </a:r>
            <a:r>
              <a:rPr lang="es-ES" b="1" dirty="0" smtClean="0"/>
              <a:t>NUESTROS SUPERHÉROES</a:t>
            </a:r>
            <a:endParaRPr lang="es-ES" dirty="0" smtClean="0"/>
          </a:p>
          <a:p>
            <a:pPr>
              <a:buNone/>
            </a:pPr>
            <a:r>
              <a:rPr lang="es-ES" b="1" dirty="0" smtClean="0"/>
              <a:t>	 Y SÚPER  HEROÍNAS!!!</a:t>
            </a:r>
            <a:endParaRPr lang="es-ES" dirty="0" smtClean="0"/>
          </a:p>
          <a:p>
            <a:pPr>
              <a:buNone/>
            </a:pPr>
            <a:r>
              <a:rPr lang="es-ES" b="1" i="1" dirty="0" smtClean="0"/>
              <a:t> </a:t>
            </a:r>
            <a:endParaRPr lang="es-ES" dirty="0" smtClean="0"/>
          </a:p>
          <a:p>
            <a:pPr>
              <a:buNone/>
            </a:pPr>
            <a:r>
              <a:rPr lang="es-ES" b="1" i="1" dirty="0" smtClean="0"/>
              <a:t>	</a:t>
            </a:r>
            <a:r>
              <a:rPr lang="es-ES" b="1" i="1" dirty="0" err="1" smtClean="0"/>
              <a:t>Chic@s</a:t>
            </a:r>
            <a:r>
              <a:rPr lang="es-ES" b="1" i="1" dirty="0" smtClean="0"/>
              <a:t> esta actividad tenéis que hacerla, si o si !!</a:t>
            </a:r>
            <a:endParaRPr lang="es-ES" dirty="0" smtClean="0"/>
          </a:p>
          <a:p>
            <a:pPr>
              <a:buNone/>
            </a:pPr>
            <a:r>
              <a:rPr lang="es-ES" dirty="0" smtClean="0"/>
              <a:t>	</a:t>
            </a:r>
            <a:r>
              <a:rPr lang="es-ES" dirty="0" err="1" smtClean="0"/>
              <a:t>Tod@s</a:t>
            </a:r>
            <a:r>
              <a:rPr lang="es-ES" dirty="0" smtClean="0"/>
              <a:t> estáis demostrando ser unos superhéroes,  también vuestros papás y mamás.</a:t>
            </a:r>
          </a:p>
          <a:p>
            <a:pPr>
              <a:buNone/>
            </a:pPr>
            <a:r>
              <a:rPr lang="es-ES" dirty="0" smtClean="0"/>
              <a:t>	Así que os parece si cada uno de vosotros, dibuja las letras de vuestro nombre, cada una en un folio o en medio, y luego las decoráis con las formas o colores de vuestros superhéroes favoritos.</a:t>
            </a:r>
          </a:p>
          <a:p>
            <a:pPr>
              <a:buNone/>
            </a:pPr>
            <a:r>
              <a:rPr lang="es-ES" dirty="0" smtClean="0"/>
              <a:t>	Creo que quedará genial en las puertas de vuestra habitación o en las ventanas. </a:t>
            </a:r>
          </a:p>
          <a:p>
            <a:pPr>
              <a:buNone/>
            </a:pPr>
            <a:r>
              <a:rPr lang="es-ES" b="1" i="1" dirty="0" smtClean="0"/>
              <a:t>	Los superhéroes y súper heroínas se quedan en casa!!</a:t>
            </a:r>
            <a:endParaRPr lang="es-ES" dirty="0" smtClean="0"/>
          </a:p>
          <a:p>
            <a:pPr>
              <a:buNone/>
            </a:pPr>
            <a:r>
              <a:rPr lang="es-ES" dirty="0" smtClean="0"/>
              <a:t>	Aquí os dejamos unos  modelos de letras, pero podéis hacerlas como más os gusten.</a:t>
            </a:r>
          </a:p>
          <a:p>
            <a:pPr>
              <a:buNone/>
            </a:pPr>
            <a:endParaRPr lang="es-E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 advTm="12000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Marcador de contenido" descr="Superhero Alphabet poster 16x20 and letter pack por RKRcreations ...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571480"/>
            <a:ext cx="4500562" cy="5786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8 Imagen" descr="177 tendencias de Súper Héroes para explorar | Fiesta de super ...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714356"/>
            <a:ext cx="4286280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2000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Marcador de contenido" descr="C:\Users\MªPilar\Desktop\IMG_20200330_184421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2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2571768"/>
          </a:xfrm>
        </p:spPr>
        <p:txBody>
          <a:bodyPr>
            <a:normAutofit/>
          </a:bodyPr>
          <a:lstStyle/>
          <a:p>
            <a:r>
              <a:rPr lang="es-ES" dirty="0" smtClean="0"/>
              <a:t>PEQUEÑOS JUEGOS</a:t>
            </a:r>
            <a:br>
              <a:rPr lang="es-ES" dirty="0" smtClean="0"/>
            </a:br>
            <a:r>
              <a:rPr lang="es-ES" dirty="0" smtClean="0"/>
              <a:t>GRANDES MOMENTOS</a:t>
            </a:r>
            <a:br>
              <a:rPr lang="es-ES" dirty="0" smtClean="0"/>
            </a:br>
            <a:r>
              <a:rPr lang="es-ES" dirty="0" smtClean="0">
                <a:latin typeface="Algerian" pitchFamily="82" charset="0"/>
              </a:rPr>
              <a:t>II</a:t>
            </a:r>
            <a:endParaRPr lang="es-ES" dirty="0">
              <a:latin typeface="Algerian" pitchFamily="8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  <p:transition spd="slow" advClick="0" advTm="12000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3" y="357167"/>
            <a:ext cx="8715436" cy="5768997"/>
          </a:xfrm>
          <a:solidFill>
            <a:srgbClr val="00B0F0"/>
          </a:solidFill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s-ES" dirty="0"/>
              <a:t> </a:t>
            </a:r>
          </a:p>
          <a:p>
            <a:pPr>
              <a:buNone/>
            </a:pPr>
            <a:r>
              <a:rPr lang="es-ES" dirty="0" smtClean="0"/>
              <a:t>	</a:t>
            </a:r>
            <a:r>
              <a:rPr lang="es-ES" dirty="0"/>
              <a:t>	</a:t>
            </a:r>
            <a:r>
              <a:rPr lang="es-ES" sz="3800" dirty="0">
                <a:latin typeface="Arial" pitchFamily="34" charset="0"/>
                <a:cs typeface="Arial" pitchFamily="34" charset="0"/>
              </a:rPr>
              <a:t> </a:t>
            </a:r>
            <a:r>
              <a:rPr lang="es-ES" sz="3800" b="1" dirty="0" smtClean="0">
                <a:latin typeface="Arial" pitchFamily="34" charset="0"/>
                <a:cs typeface="Arial" pitchFamily="34" charset="0"/>
              </a:rPr>
              <a:t>VOLANDO VOY… VOLANDO VENGO</a:t>
            </a:r>
            <a:endParaRPr lang="es-ES" sz="3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3800" b="1" dirty="0" smtClean="0"/>
              <a:t> </a:t>
            </a:r>
            <a:endParaRPr lang="es-ES" sz="3800" dirty="0" smtClean="0"/>
          </a:p>
          <a:p>
            <a:pPr>
              <a:buNone/>
            </a:pPr>
            <a:r>
              <a:rPr lang="es-ES" sz="2800" dirty="0" smtClean="0"/>
              <a:t>	</a:t>
            </a:r>
            <a:r>
              <a:rPr lang="es-ES" sz="2900" dirty="0" smtClean="0">
                <a:latin typeface="Arial" pitchFamily="34" charset="0"/>
                <a:cs typeface="Arial" pitchFamily="34" charset="0"/>
              </a:rPr>
              <a:t>Bueno </a:t>
            </a:r>
            <a:r>
              <a:rPr lang="es-ES" sz="2900" dirty="0" err="1" smtClean="0">
                <a:latin typeface="Arial" pitchFamily="34" charset="0"/>
                <a:cs typeface="Arial" pitchFamily="34" charset="0"/>
              </a:rPr>
              <a:t>chic@as</a:t>
            </a:r>
            <a:r>
              <a:rPr lang="es-ES" sz="2900" dirty="0" smtClean="0">
                <a:latin typeface="Arial" pitchFamily="34" charset="0"/>
                <a:cs typeface="Arial" pitchFamily="34" charset="0"/>
              </a:rPr>
              <a:t>, vamos a ver quien es un buen piloto.</a:t>
            </a:r>
          </a:p>
          <a:p>
            <a:pPr>
              <a:buNone/>
            </a:pPr>
            <a:r>
              <a:rPr lang="es-ES" sz="2900" dirty="0" smtClean="0">
                <a:latin typeface="Arial" pitchFamily="34" charset="0"/>
                <a:cs typeface="Arial" pitchFamily="34" charset="0"/>
              </a:rPr>
              <a:t>	Para este juego solo necesitas pequeños trozos de papel.</a:t>
            </a:r>
          </a:p>
          <a:p>
            <a:pPr lvl="1">
              <a:buNone/>
            </a:pPr>
            <a:r>
              <a:rPr lang="es-ES" sz="29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es-ES" sz="2900" dirty="0" smtClean="0">
                <a:latin typeface="Arial" pitchFamily="34" charset="0"/>
                <a:cs typeface="Arial" pitchFamily="34" charset="0"/>
              </a:rPr>
              <a:t>	El juego consiste en mantener el trocito de papel en el aire, pasándonoslo de unos a otros.</a:t>
            </a:r>
          </a:p>
          <a:p>
            <a:pPr>
              <a:buNone/>
            </a:pPr>
            <a:r>
              <a:rPr lang="es-ES" sz="2900" dirty="0" smtClean="0">
                <a:latin typeface="Arial" pitchFamily="34" charset="0"/>
                <a:cs typeface="Arial" pitchFamily="34" charset="0"/>
              </a:rPr>
              <a:t>	Debemos sentarnos unos al lado de otros, un poquito cerca. </a:t>
            </a:r>
          </a:p>
          <a:p>
            <a:pPr>
              <a:buNone/>
            </a:pPr>
            <a:r>
              <a:rPr lang="es-ES" sz="2900" dirty="0" smtClean="0">
                <a:latin typeface="Arial" pitchFamily="34" charset="0"/>
                <a:cs typeface="Arial" pitchFamily="34" charset="0"/>
              </a:rPr>
              <a:t>	Soplando nos vamos pasando el papel, cuando el papel cae sobre uno de nosotros, este debe volver a empezar, y el que al pasárselo ha conseguido que cayera se apunta un punto.</a:t>
            </a:r>
          </a:p>
          <a:p>
            <a:pPr>
              <a:buNone/>
            </a:pPr>
            <a:r>
              <a:rPr lang="es-ES" sz="29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es-ES" sz="2900" b="1" i="1" dirty="0" smtClean="0">
                <a:latin typeface="Arial" pitchFamily="34" charset="0"/>
                <a:cs typeface="Arial" pitchFamily="34" charset="0"/>
              </a:rPr>
              <a:t>	Vamos </a:t>
            </a:r>
            <a:r>
              <a:rPr lang="es-ES" sz="2900" b="1" i="1" dirty="0" err="1" smtClean="0">
                <a:latin typeface="Arial" pitchFamily="34" charset="0"/>
                <a:cs typeface="Arial" pitchFamily="34" charset="0"/>
              </a:rPr>
              <a:t>chic@s</a:t>
            </a:r>
            <a:r>
              <a:rPr lang="es-ES" sz="2900" b="1" i="1" dirty="0" smtClean="0">
                <a:latin typeface="Arial" pitchFamily="34" charset="0"/>
                <a:cs typeface="Arial" pitchFamily="34" charset="0"/>
              </a:rPr>
              <a:t>, a ver si los papás y mamás saben pilotar !!!</a:t>
            </a:r>
            <a:endParaRPr lang="es-ES" sz="29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ES" sz="2600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dirty="0"/>
              <a:t> </a:t>
            </a:r>
          </a:p>
          <a:p>
            <a:pPr>
              <a:buNone/>
            </a:pPr>
            <a:r>
              <a:rPr lang="es-ES" dirty="0"/>
              <a:t> </a:t>
            </a:r>
          </a:p>
          <a:p>
            <a:pPr>
              <a:buNone/>
            </a:pPr>
            <a:r>
              <a:rPr lang="es-ES" dirty="0"/>
              <a:t> </a:t>
            </a:r>
          </a:p>
          <a:p>
            <a:endParaRPr lang="es-ES" dirty="0" smtClean="0"/>
          </a:p>
          <a:p>
            <a:pPr>
              <a:buNone/>
            </a:pPr>
            <a:r>
              <a:rPr lang="es-ES" dirty="0"/>
              <a:t> </a:t>
            </a:r>
          </a:p>
          <a:p>
            <a:endParaRPr lang="es-ES" dirty="0"/>
          </a:p>
        </p:txBody>
      </p:sp>
      <p:pic>
        <p:nvPicPr>
          <p:cNvPr id="5" name="4 Imagen" descr="Che &amp; Cris educación infantil&quot;: ACTIVIDADES DIRIGIDAS A NIÑOS DE 0 ...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4357694"/>
            <a:ext cx="2244090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Imágenes, fotos de stock y vectores sobre Papeles Volando ..."/>
          <p:cNvPicPr/>
          <p:nvPr/>
        </p:nvPicPr>
        <p:blipFill>
          <a:blip r:embed="rId3"/>
          <a:srcRect b="-42143"/>
          <a:stretch>
            <a:fillRect/>
          </a:stretch>
        </p:blipFill>
        <p:spPr bwMode="auto">
          <a:xfrm>
            <a:off x="5214942" y="4357694"/>
            <a:ext cx="1685925" cy="1824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2000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dirty="0" smtClean="0"/>
              <a:t>	</a:t>
            </a:r>
            <a:r>
              <a:rPr lang="es-ES" sz="2200" dirty="0" smtClean="0">
                <a:latin typeface="Arial" pitchFamily="34" charset="0"/>
                <a:cs typeface="Arial" pitchFamily="34" charset="0"/>
              </a:rPr>
              <a:t>	 </a:t>
            </a:r>
          </a:p>
          <a:p>
            <a:pPr>
              <a:buNone/>
            </a:pPr>
            <a:r>
              <a:rPr lang="es-ES" b="1" dirty="0" smtClean="0">
                <a:latin typeface="Arial" pitchFamily="34" charset="0"/>
                <a:cs typeface="Arial" pitchFamily="34" charset="0"/>
              </a:rPr>
              <a:t>			</a:t>
            </a:r>
            <a:r>
              <a:rPr lang="es-ES" sz="2400" b="1" dirty="0" smtClean="0">
                <a:latin typeface="Arial" pitchFamily="34" charset="0"/>
                <a:cs typeface="Arial" pitchFamily="34" charset="0"/>
              </a:rPr>
              <a:t>DIBUJOS MÁGICOS</a:t>
            </a:r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s-ES" sz="18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es-ES" sz="2400" b="1" i="1" dirty="0" smtClean="0"/>
              <a:t>                                                  ¿ Que os parece el mío?? No está mal, no??</a:t>
            </a:r>
          </a:p>
          <a:p>
            <a:pPr>
              <a:buNone/>
            </a:pPr>
            <a:r>
              <a:rPr lang="es-ES" sz="1800" b="1" i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s-ES" sz="18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¿¿QUEREIS HACER MAGIA???</a:t>
            </a:r>
            <a:endParaRPr lang="es-ES" sz="1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2100" dirty="0" smtClean="0">
                <a:latin typeface="Arial" pitchFamily="34" charset="0"/>
                <a:cs typeface="Arial" pitchFamily="34" charset="0"/>
              </a:rPr>
              <a:t>	Vamos a ser artistas durante un rato.</a:t>
            </a:r>
          </a:p>
          <a:p>
            <a:pPr>
              <a:buNone/>
            </a:pPr>
            <a:r>
              <a:rPr lang="es-ES" sz="2100" dirty="0" smtClean="0">
                <a:latin typeface="Arial" pitchFamily="34" charset="0"/>
                <a:cs typeface="Arial" pitchFamily="34" charset="0"/>
              </a:rPr>
              <a:t>	Este juego es muy fácil, solo necesitas pinturas, un folio y un pañuelo, un poco grande, para vendarte los ojos.</a:t>
            </a:r>
          </a:p>
          <a:p>
            <a:pPr>
              <a:buNone/>
            </a:pPr>
            <a:r>
              <a:rPr lang="es-ES" sz="2100" dirty="0" smtClean="0">
                <a:latin typeface="Arial" pitchFamily="34" charset="0"/>
                <a:cs typeface="Arial" pitchFamily="34" charset="0"/>
              </a:rPr>
              <a:t>	Nos vamos a sentar todos alrededor de la mesa, en el centro o delante de cada uno debéis colocar el folio y justo en frente las pinturas.</a:t>
            </a:r>
          </a:p>
          <a:p>
            <a:pPr>
              <a:buNone/>
            </a:pPr>
            <a:r>
              <a:rPr lang="es-ES" sz="2100" dirty="0" smtClean="0">
                <a:latin typeface="Arial" pitchFamily="34" charset="0"/>
                <a:cs typeface="Arial" pitchFamily="34" charset="0"/>
              </a:rPr>
              <a:t>	Cuando ya estamos todos sentados nos tapamos los ojos, si no puedes que te ayude papá o mamá, luego si también juegan que se sienten y se venden ellos mismos.</a:t>
            </a:r>
          </a:p>
          <a:p>
            <a:pPr>
              <a:buNone/>
            </a:pPr>
            <a:r>
              <a:rPr lang="es-ES" sz="2100" dirty="0" smtClean="0">
                <a:latin typeface="Arial" pitchFamily="34" charset="0"/>
                <a:cs typeface="Arial" pitchFamily="34" charset="0"/>
              </a:rPr>
              <a:t>	Ya esta!!! A la de tres, debéis empezar a dibujar y pintar.</a:t>
            </a:r>
          </a:p>
          <a:p>
            <a:pPr>
              <a:buNone/>
            </a:pPr>
            <a:r>
              <a:rPr lang="es-ES" sz="2100" dirty="0" smtClean="0">
                <a:latin typeface="Arial" pitchFamily="34" charset="0"/>
                <a:cs typeface="Arial" pitchFamily="34" charset="0"/>
              </a:rPr>
              <a:t>	Una vez hayamos terminado </a:t>
            </a:r>
            <a:r>
              <a:rPr lang="es-ES" sz="2100" dirty="0" err="1" smtClean="0">
                <a:latin typeface="Arial" pitchFamily="34" charset="0"/>
                <a:cs typeface="Arial" pitchFamily="34" charset="0"/>
              </a:rPr>
              <a:t>tod@s</a:t>
            </a:r>
            <a:r>
              <a:rPr lang="es-ES" sz="2100" dirty="0" smtClean="0">
                <a:latin typeface="Arial" pitchFamily="34" charset="0"/>
                <a:cs typeface="Arial" pitchFamily="34" charset="0"/>
              </a:rPr>
              <a:t>, nos destapamos los ojos.</a:t>
            </a:r>
          </a:p>
          <a:p>
            <a:pPr>
              <a:buNone/>
            </a:pPr>
            <a:r>
              <a:rPr lang="es-ES" sz="2100" dirty="0" smtClean="0">
                <a:latin typeface="Arial" pitchFamily="34" charset="0"/>
                <a:cs typeface="Arial" pitchFamily="34" charset="0"/>
              </a:rPr>
              <a:t>	De uno en uno, enseñáis vuestro dibujo, el resto debe adivinar lo que es.</a:t>
            </a:r>
          </a:p>
          <a:p>
            <a:pPr>
              <a:buNone/>
            </a:pPr>
            <a:endParaRPr lang="es-ES" dirty="0"/>
          </a:p>
        </p:txBody>
      </p:sp>
      <p:pic>
        <p:nvPicPr>
          <p:cNvPr id="4" name="3 Imagen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214290"/>
            <a:ext cx="3571868" cy="1500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2000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type="subTitle" idx="1"/>
          </p:nvPr>
        </p:nvSpPr>
        <p:spPr>
          <a:xfrm>
            <a:off x="-285784" y="0"/>
            <a:ext cx="9144000" cy="6858000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/>
              <a:t>	</a:t>
            </a:r>
            <a:r>
              <a:rPr lang="es-E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MOLA TU LOOK!!!</a:t>
            </a:r>
            <a:endParaRPr lang="es-ES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es-ES" sz="26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s-ES" sz="1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Bueno </a:t>
            </a:r>
            <a:r>
              <a:rPr lang="es-ES" sz="19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chic@s</a:t>
            </a:r>
            <a:r>
              <a:rPr lang="es-ES" sz="1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ha llegado la hora de reírnos un poco todos 	juntos.</a:t>
            </a:r>
          </a:p>
          <a:p>
            <a:pPr algn="just"/>
            <a:r>
              <a:rPr lang="es-ES" sz="1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Para este juego necesitamos una bolsa de basura un poco 	grande, la 	vamos a llenar de </a:t>
            </a:r>
            <a:r>
              <a:rPr lang="es-ES" sz="19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toooooodo</a:t>
            </a:r>
            <a:r>
              <a:rPr lang="es-ES" sz="1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lo que nos apetezca: 	Delantales, 	pañuelos, bufandas, gorros, calcetines, corbatas, 	camisas, faldas……</a:t>
            </a:r>
          </a:p>
          <a:p>
            <a:pPr algn="just"/>
            <a:r>
              <a:rPr lang="es-ES" sz="1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Para empezar a jugar, nos sentaremos en el suelo formando un 	círculo, pondremos un poco de música y…. Comenzamos a 	pasarnos la bolsa de uno a otro.</a:t>
            </a:r>
          </a:p>
          <a:p>
            <a:pPr algn="just"/>
            <a:r>
              <a:rPr lang="es-ES" sz="1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Cuando la música pare, (puede controlar la música uno de los 	jugadores), él  que tenga la bolsa, cogerá una prenda..</a:t>
            </a:r>
            <a:r>
              <a:rPr lang="es-ES" sz="1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SIN 	MIRAAAAR</a:t>
            </a:r>
            <a:r>
              <a:rPr lang="es-ES" sz="1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!!, 	y se la pondrá.</a:t>
            </a:r>
          </a:p>
          <a:p>
            <a:pPr algn="just"/>
            <a:r>
              <a:rPr lang="es-ES" sz="1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Debemos continuar así hasta que la bolsa quede 	completamente vacía.</a:t>
            </a:r>
          </a:p>
          <a:p>
            <a:pPr algn="just"/>
            <a:r>
              <a:rPr lang="es-ES" sz="1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es-ES" sz="1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es-ES" sz="19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Que ganas de veros…. Debéis estar geniales, seguro que os 	estáis 	riendo mucho…</a:t>
            </a:r>
            <a:endParaRPr lang="es-ES" sz="19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19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Haceros unas fotos, igual ponéis de moda vuestro look!!!</a:t>
            </a:r>
            <a:endParaRPr lang="es-ES" sz="19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ransition spd="slow" advClick="0" advTm="12000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Cerca de una gran pila de ropa y accesorios arrojados en el suelo ...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285728"/>
            <a:ext cx="5151438" cy="3722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Imagen" descr="Por qué se disfrazan?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29190" y="214290"/>
            <a:ext cx="4000528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Una Niña Con Zapatos De Mamá Fotos, Retratos, Imágenes Y ...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1538" y="3857628"/>
            <a:ext cx="4143404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Imagen" descr="3 PCS Wooden Tassel Long Boho Necklace Set, Bohemian Necklace ...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2066" y="3143248"/>
            <a:ext cx="3357586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2000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" y="39290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457200"/>
            <a:ext cx="79295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         </a:t>
            </a:r>
            <a:endParaRPr kumimoji="0" 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Marcador de contenido"/>
          <p:cNvSpPr>
            <a:spLocks noGrp="1"/>
          </p:cNvSpPr>
          <p:nvPr>
            <p:ph idx="1"/>
          </p:nvPr>
        </p:nvSpPr>
        <p:spPr>
          <a:xfrm>
            <a:off x="457200" y="1"/>
            <a:ext cx="8229600" cy="61261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ES" dirty="0" smtClean="0"/>
              <a:t>	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4 Imagen" descr="Palabra De Pascua En Letras De Molde De Madera Imagen de archivo ...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2000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50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214282" y="285728"/>
            <a:ext cx="8443914" cy="5286388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s-ES" b="1" dirty="0" smtClean="0">
                <a:latin typeface="Arial" pitchFamily="34" charset="0"/>
                <a:cs typeface="Arial" pitchFamily="34" charset="0"/>
              </a:rPr>
              <a:t>CONEJITOS DE PASCUA</a:t>
            </a:r>
            <a:endParaRPr lang="es-E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dirty="0" smtClean="0"/>
              <a:t> 	</a:t>
            </a:r>
            <a:r>
              <a:rPr lang="es-ES" sz="2300" dirty="0" smtClean="0">
                <a:latin typeface="Arial" pitchFamily="34" charset="0"/>
                <a:cs typeface="Arial" pitchFamily="34" charset="0"/>
              </a:rPr>
              <a:t>Como ya sabéis nos encanta decorar la LUDO,</a:t>
            </a:r>
          </a:p>
          <a:p>
            <a:pPr>
              <a:buNone/>
            </a:pPr>
            <a:r>
              <a:rPr lang="es-ES" sz="2300" dirty="0" smtClean="0">
                <a:latin typeface="Arial" pitchFamily="34" charset="0"/>
                <a:cs typeface="Arial" pitchFamily="34" charset="0"/>
              </a:rPr>
              <a:t>	pues bien, nos gustaría que estos días, decorarías</a:t>
            </a:r>
          </a:p>
          <a:p>
            <a:pPr>
              <a:buNone/>
            </a:pPr>
            <a:r>
              <a:rPr lang="es-ES" sz="2300" dirty="0" smtClean="0">
                <a:latin typeface="Arial" pitchFamily="34" charset="0"/>
                <a:cs typeface="Arial" pitchFamily="34" charset="0"/>
              </a:rPr>
              <a:t>	vuestras casas con motivos de Pascua.</a:t>
            </a:r>
          </a:p>
          <a:p>
            <a:pPr>
              <a:buNone/>
            </a:pPr>
            <a:r>
              <a:rPr lang="es-ES" sz="23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>
              <a:buNone/>
            </a:pPr>
            <a:r>
              <a:rPr lang="es-ES" sz="2300" dirty="0" smtClean="0">
                <a:latin typeface="Arial" pitchFamily="34" charset="0"/>
                <a:cs typeface="Arial" pitchFamily="34" charset="0"/>
              </a:rPr>
              <a:t>	Para hacer estos conejitos, solo necesitas dibujar la forma en un folio o </a:t>
            </a:r>
            <a:r>
              <a:rPr lang="es-ES" sz="2300" dirty="0" err="1" smtClean="0">
                <a:latin typeface="Arial" pitchFamily="34" charset="0"/>
                <a:cs typeface="Arial" pitchFamily="34" charset="0"/>
              </a:rPr>
              <a:t>cartu</a:t>
            </a:r>
            <a:r>
              <a:rPr lang="es-ES" sz="2300" dirty="0" smtClean="0">
                <a:latin typeface="Arial" pitchFamily="34" charset="0"/>
                <a:cs typeface="Arial" pitchFamily="34" charset="0"/>
              </a:rPr>
              <a:t>, pintarlo del color que más os guste, dibujarle los ojos, nariz y bigote, y recortarlo.</a:t>
            </a:r>
          </a:p>
          <a:p>
            <a:pPr>
              <a:buNone/>
            </a:pPr>
            <a:r>
              <a:rPr lang="es-ES" sz="2300" b="1" i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s-ES" sz="2300" b="1" i="1" dirty="0" err="1" smtClean="0">
                <a:latin typeface="Arial" pitchFamily="34" charset="0"/>
                <a:cs typeface="Arial" pitchFamily="34" charset="0"/>
              </a:rPr>
              <a:t>Maku</a:t>
            </a:r>
            <a:r>
              <a:rPr lang="es-ES" sz="2300" b="1" i="1" dirty="0" smtClean="0">
                <a:latin typeface="Arial" pitchFamily="34" charset="0"/>
                <a:cs typeface="Arial" pitchFamily="34" charset="0"/>
              </a:rPr>
              <a:t> seguro que lo pinta azul !!!</a:t>
            </a:r>
            <a:endParaRPr lang="es-ES" sz="23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2300" dirty="0" smtClean="0">
                <a:latin typeface="Arial" pitchFamily="34" charset="0"/>
                <a:cs typeface="Arial" pitchFamily="34" charset="0"/>
              </a:rPr>
              <a:t>	Si tenéis algodón, cogéis una bolita pequeña y lo pegáis en la parte de atrás del </a:t>
            </a:r>
            <a:r>
              <a:rPr lang="es-ES" sz="2300" dirty="0" err="1" smtClean="0">
                <a:latin typeface="Arial" pitchFamily="34" charset="0"/>
                <a:cs typeface="Arial" pitchFamily="34" charset="0"/>
              </a:rPr>
              <a:t>conejet</a:t>
            </a:r>
            <a:r>
              <a:rPr lang="es-ES" sz="23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r>
              <a:rPr lang="es-ES" sz="2300" dirty="0" smtClean="0">
                <a:latin typeface="Arial" pitchFamily="34" charset="0"/>
                <a:cs typeface="Arial" pitchFamily="34" charset="0"/>
              </a:rPr>
              <a:t>	Fijaros que dentro del agujerito hay una zanahoria.</a:t>
            </a:r>
          </a:p>
          <a:p>
            <a:pPr>
              <a:buNone/>
            </a:pPr>
            <a:r>
              <a:rPr lang="es-ES" sz="2300" dirty="0" smtClean="0">
                <a:latin typeface="Arial" pitchFamily="34" charset="0"/>
                <a:cs typeface="Arial" pitchFamily="34" charset="0"/>
              </a:rPr>
              <a:t>	Cuando ya esté todo (conejito y zanahoria), los más pequeños… ya esta…, ahora toca pegarlos en las ventanas… puertas… donde queden más bonitos.</a:t>
            </a:r>
          </a:p>
          <a:p>
            <a:pPr>
              <a:buNone/>
            </a:pPr>
            <a:r>
              <a:rPr lang="es-ES" sz="2300" dirty="0" smtClean="0">
                <a:latin typeface="Arial" pitchFamily="34" charset="0"/>
                <a:cs typeface="Arial" pitchFamily="34" charset="0"/>
              </a:rPr>
              <a:t>	Los más mayores podéis coger un hilo, pegar las piezas como veis en la imagen, y colgarlos donde queráis: ventana… puerta…</a:t>
            </a:r>
          </a:p>
          <a:p>
            <a:pPr>
              <a:buNone/>
            </a:pPr>
            <a:r>
              <a:rPr lang="es-ES" sz="2300" dirty="0" smtClean="0">
                <a:latin typeface="Arial" pitchFamily="34" charset="0"/>
                <a:cs typeface="Arial" pitchFamily="34" charset="0"/>
              </a:rPr>
              <a:t>	Aquí os ponemos otro modelo, este lo podéis hacer los más pequeños.</a:t>
            </a:r>
          </a:p>
          <a:p>
            <a:endParaRPr lang="es-ES" dirty="0"/>
          </a:p>
        </p:txBody>
      </p:sp>
      <p:pic>
        <p:nvPicPr>
          <p:cNvPr id="8" name="7 Imagen" descr="Cómo hacer guirnaldas para decorar los espacios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4929198"/>
            <a:ext cx="4000528" cy="1928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8 Imagen" descr=" 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30" y="0"/>
            <a:ext cx="1714512" cy="17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2000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Marcador de contenido" descr=" 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429124" cy="414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5 Imagen" descr="Cómo hacer guirnaldas para decorar los espacios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500438"/>
            <a:ext cx="9144000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6 Imagen" descr="Imágenes de huevos de pascua animados para Whatsapp Las Mejores ...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86314" y="214290"/>
            <a:ext cx="3643338" cy="3024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2000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15</Words>
  <Application>Microsoft Office PowerPoint</Application>
  <PresentationFormat>Presentación en pantalla (4:3)</PresentationFormat>
  <Paragraphs>90</Paragraphs>
  <Slides>15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Tema de Office</vt:lpstr>
      <vt:lpstr>Diapositiva 1</vt:lpstr>
      <vt:lpstr>PEQUEÑOS JUEGOS GRANDES MOMENTOS II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PEQUEÑOS JUEGOS GRANDES MOMENTOS</dc:title>
  <dc:creator>MªPilar</dc:creator>
  <cp:lastModifiedBy>MªPilar</cp:lastModifiedBy>
  <cp:revision>31</cp:revision>
  <dcterms:created xsi:type="dcterms:W3CDTF">2020-03-24T19:54:42Z</dcterms:created>
  <dcterms:modified xsi:type="dcterms:W3CDTF">2020-03-31T15:09:13Z</dcterms:modified>
</cp:coreProperties>
</file>